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7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E1DC425-46E9-481C-B8EA-B4748BDD771A}">
          <p14:sldIdLst>
            <p14:sldId id="258"/>
            <p14:sldId id="259"/>
            <p14:sldId id="257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71" autoAdjust="0"/>
  </p:normalViewPr>
  <p:slideViewPr>
    <p:cSldViewPr>
      <p:cViewPr varScale="1">
        <p:scale>
          <a:sx n="64" d="100"/>
          <a:sy n="64" d="100"/>
        </p:scale>
        <p:origin x="-151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A382C-A86E-4876-A101-62E304752DA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B389C-523A-4673-AC2E-FBF4A2F10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0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83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7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598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00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25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98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80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0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cam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  <p:pic>
        <p:nvPicPr>
          <p:cNvPr id="3074" name="Picture 2" descr="C:\Program Files (x86)\Microsoft Office\MEDIA\CAGCAT10\j0299587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321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982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44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2DEAE-4FF7-478B-860C-A2D709AE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8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926" y="507484"/>
            <a:ext cx="5645150" cy="548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33800" y="3247509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/>
              <a:t>SCAMPER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13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381000"/>
            <a:ext cx="4488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/>
              <a:t> </a:t>
            </a:r>
            <a:r>
              <a:rPr lang="vi-VN" sz="2800" dirty="0" smtClean="0">
                <a:latin typeface="+mj-lt"/>
              </a:rPr>
              <a:t>PHÉP THAY THẾ-Substitute</a:t>
            </a:r>
            <a:endParaRPr lang="en-US" sz="28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76400"/>
            <a:ext cx="3345788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1400" dirty="0" smtClean="0"/>
              <a:t>Là suy nghĩ về sự thay thế , thay</a:t>
            </a:r>
          </a:p>
          <a:p>
            <a:r>
              <a:rPr lang="vi-VN" sz="1400" dirty="0" smtClean="0"/>
              <a:t>những thứ cũ thành những thứ</a:t>
            </a:r>
          </a:p>
          <a:p>
            <a:r>
              <a:rPr lang="vi-VN" sz="1400" dirty="0" smtClean="0"/>
              <a:t> mới , thay thế một bộ phận hay</a:t>
            </a:r>
          </a:p>
          <a:p>
            <a:r>
              <a:rPr lang="vi-VN" sz="1400" dirty="0" smtClean="0"/>
              <a:t> toàn bộ sản phẩm cũ thành những </a:t>
            </a:r>
          </a:p>
          <a:p>
            <a:r>
              <a:rPr lang="vi-VN" sz="1400" dirty="0" smtClean="0"/>
              <a:t>ý tưởng mới hay hơn và phù hợp </a:t>
            </a:r>
          </a:p>
          <a:p>
            <a:r>
              <a:rPr lang="vi-VN" sz="1400" dirty="0"/>
              <a:t>h</a:t>
            </a:r>
            <a:r>
              <a:rPr lang="vi-VN" sz="1400" dirty="0" smtClean="0"/>
              <a:t>ơn , tốt hơn</a:t>
            </a:r>
          </a:p>
          <a:p>
            <a:r>
              <a:rPr lang="vi-VN" sz="1400" dirty="0" smtClean="0"/>
              <a:t>Một vài câu hỏi gợi ý: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sz="1400" dirty="0" smtClean="0"/>
              <a:t>Có thể thay thế thành phần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sz="1400" dirty="0" smtClean="0"/>
              <a:t>Có thể thay thế ai?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sz="1400" dirty="0" smtClean="0"/>
              <a:t>Có thể thay thế vị trí thời gian ,</a:t>
            </a:r>
          </a:p>
          <a:p>
            <a:r>
              <a:rPr lang="vi-VN" sz="1400" dirty="0" smtClean="0"/>
              <a:t>       kế hoạch , qui trình , hệ thống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sz="1400" dirty="0" smtClean="0"/>
              <a:t>Có thể sử dụng ý tuởng này </a:t>
            </a:r>
            <a:br>
              <a:rPr lang="vi-VN" sz="1400" dirty="0" smtClean="0"/>
            </a:br>
            <a:r>
              <a:rPr lang="vi-VN" sz="1400" dirty="0" smtClean="0"/>
              <a:t>ở vị trí khác không/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141750"/>
            <a:ext cx="3733800" cy="3962400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4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211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Phép kết hợp -Cobine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133600"/>
            <a:ext cx="357020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/>
              <a:t>Là kết hợp vật chất với</a:t>
            </a:r>
          </a:p>
          <a:p>
            <a:r>
              <a:rPr lang="vi-VN" dirty="0" smtClean="0"/>
              <a:t>vật chất, thông tin dịch vụ </a:t>
            </a:r>
          </a:p>
          <a:p>
            <a:r>
              <a:rPr lang="vi-VN" dirty="0" smtClean="0"/>
              <a:t>với thông tin dịch vụ hay vật </a:t>
            </a:r>
          </a:p>
          <a:p>
            <a:r>
              <a:rPr lang="vi-VN" dirty="0" smtClean="0"/>
              <a:t>chất với thông tin dịch vụ.</a:t>
            </a:r>
          </a:p>
          <a:p>
            <a:r>
              <a:rPr lang="vi-VN" dirty="0" smtClean="0"/>
              <a:t>Một vài câu hỏi gợi ý: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Có thể kết hợp những ý tuởng</a:t>
            </a:r>
          </a:p>
          <a:p>
            <a:r>
              <a:rPr lang="vi-VN" dirty="0"/>
              <a:t> </a:t>
            </a:r>
            <a:r>
              <a:rPr lang="vi-VN" dirty="0" smtClean="0"/>
              <a:t>    hay thành phần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Có thể kết hợp vật liệu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Những mục tiêu nào có thể  </a:t>
            </a:r>
          </a:p>
          <a:p>
            <a:r>
              <a:rPr lang="vi-VN" dirty="0"/>
              <a:t> </a:t>
            </a:r>
            <a:r>
              <a:rPr lang="vi-VN" dirty="0" smtClean="0"/>
              <a:t>    kết hợp lại?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Những thứ nào có thể trộn </a:t>
            </a:r>
          </a:p>
          <a:p>
            <a:r>
              <a:rPr lang="vi-VN" dirty="0"/>
              <a:t> </a:t>
            </a:r>
            <a:r>
              <a:rPr lang="vi-VN" dirty="0" smtClean="0"/>
              <a:t>   lẫn với nhau?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63" y="1752600"/>
            <a:ext cx="4267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1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Âu Nguyễn Duy Khánh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2DEAE-4FF7-478B-860C-A2D709AE7E0B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49708" y="438834"/>
            <a:ext cx="4243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Phép thích ứng -adapt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676400"/>
            <a:ext cx="464742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dirty="0" smtClean="0"/>
              <a:t>Chuyển đối tuợng cũ </a:t>
            </a:r>
          </a:p>
          <a:p>
            <a:r>
              <a:rPr lang="vi-VN" dirty="0" smtClean="0"/>
              <a:t>sang đối tuợng mới ,</a:t>
            </a:r>
          </a:p>
          <a:p>
            <a:r>
              <a:rPr lang="vi-VN" dirty="0" smtClean="0"/>
              <a:t> tạo hình ảnh mới thân</a:t>
            </a:r>
          </a:p>
          <a:p>
            <a:r>
              <a:rPr lang="vi-VN" dirty="0" smtClean="0"/>
              <a:t> thiện gần gũi đẹp hơn</a:t>
            </a:r>
          </a:p>
          <a:p>
            <a:r>
              <a:rPr lang="vi-VN" dirty="0" smtClean="0"/>
              <a:t>Một vài câu hỏi gợi ý: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thế nào để thích nghi tốt hơn 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thế nào để có thể tuơng thich hơn 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thê nào để thích hợp hơn?</a:t>
            </a:r>
            <a:endParaRPr lang="vi-VN" dirty="0"/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Có cái gì khác mà tuơng tự từ cái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chúng ta đang xét không , nhưng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 trong một tình huơng khác?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665252"/>
            <a:ext cx="3276600" cy="44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75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286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8</cp:revision>
  <dcterms:created xsi:type="dcterms:W3CDTF">2016-06-28T00:41:35Z</dcterms:created>
  <dcterms:modified xsi:type="dcterms:W3CDTF">2016-06-28T02:00:33Z</dcterms:modified>
</cp:coreProperties>
</file>